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Bitter Medium"/>
      <p:regular r:id="rId19"/>
    </p:embeddedFont>
    <p:embeddedFont>
      <p:font typeface="Bitter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spc="-185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Are Electric Vehicles a Good Option?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rise of electric vehicles (EVs) presents a compelling alternative to traditional gasoline-powered cars, offering potential benefits and challenges that require careful consideration.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76107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736550"/>
            <a:ext cx="203394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Daksh Patel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spc="-130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Outlook and Future Trends for EVs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E2C8B5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E2C8B5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8582" y="2645569"/>
            <a:ext cx="12739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spc="-78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65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Growing Adoption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 sales are expected to continue growing as technology advances and prices become more competitive.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E2C8B5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16198" y="4489013"/>
            <a:ext cx="17204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spc="-78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416897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65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Increased Range and Performance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Battery technology is improving, leading to longer ranges, faster charging times, and enhanced performance.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E2C8B5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12627" y="6332458"/>
            <a:ext cx="17930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spc="-78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3952399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65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Autonomous Driving Integration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Autonomous driving technology is being integrated into EVs, creating a future of driverless and connected vehicles.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9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Introduction to Electric Vehicles (EVs)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25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3456" y="3027521"/>
            <a:ext cx="13096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Battery-Powered Propulsion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EVs are powered by electric motors that draw energy from rechargeable batteries, eliminating the need for gasoline engines.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25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2154" y="3027521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Zero Tailpipe Emissions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EVs produce no tailpipe emissions, contributing to cleaner air and reducing greenhouse gas contributions.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837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6667" y="6168747"/>
            <a:ext cx="18442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Regenerative Braking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EVs use regenerative braking systems to capture energy during deceleration, improving efficiency and extending battery range.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0253"/>
            <a:ext cx="62441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Benefits of Owning an EV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19193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353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Reduced Fuel Costs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84404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EVs utilize electricity for power, which generally costs less than gasoline, saving money on fuel expenses.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119193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3536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Lower Maintenance Needs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198376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EVs have fewer moving parts than traditional cars, leading to reduced maintenance requirements and associated costs.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74137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85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Quiet Operation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898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EVs run silently, providing a peaceful and enjoyable driving experience, especially in urban areas.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188" y="589598"/>
            <a:ext cx="7667625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spc="-125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Reduced Emissions and Environmental Impact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3107" y="2224207"/>
            <a:ext cx="22860" cy="5415677"/>
          </a:xfrm>
          <a:prstGeom prst="roundRect">
            <a:avLst>
              <a:gd name="adj" fmla="val 387511"/>
            </a:avLst>
          </a:prstGeom>
          <a:solidFill>
            <a:srgbClr val="E2C8B5"/>
          </a:solidFill>
          <a:ln/>
        </p:spPr>
      </p:sp>
      <p:sp>
        <p:nvSpPr>
          <p:cNvPr id="5" name="Shape 2"/>
          <p:cNvSpPr/>
          <p:nvPr/>
        </p:nvSpPr>
        <p:spPr>
          <a:xfrm>
            <a:off x="1268909" y="2687122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E2C8B5"/>
          </a:solidFill>
          <a:ln/>
        </p:spPr>
      </p:sp>
      <p:sp>
        <p:nvSpPr>
          <p:cNvPr id="6" name="Shape 3"/>
          <p:cNvSpPr/>
          <p:nvPr/>
        </p:nvSpPr>
        <p:spPr>
          <a:xfrm>
            <a:off x="817305" y="2461379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93636" y="2540437"/>
            <a:ext cx="12180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spc="-75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4563" y="2435066"/>
            <a:ext cx="4210169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62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Reduced Greenhouse Gas Emissions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4563" y="2890957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EVs eliminate tailpipe emissions, significantly contributing to the reduction of harmful gases like carbon dioxide.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68909" y="4450199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E2C8B5"/>
          </a:solidFill>
          <a:ln/>
        </p:spPr>
      </p:sp>
      <p:sp>
        <p:nvSpPr>
          <p:cNvPr id="11" name="Shape 8"/>
          <p:cNvSpPr/>
          <p:nvPr/>
        </p:nvSpPr>
        <p:spPr>
          <a:xfrm>
            <a:off x="817305" y="4224457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72205" y="4303514"/>
            <a:ext cx="164544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spc="-75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4563" y="4198144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62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Improved Air Quality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4563" y="4654034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EVs contribute to cleaner air in urban environments by reducing the release of pollutants from internal combustion engines.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68909" y="6213277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E2C8B5"/>
          </a:solidFill>
          <a:ln/>
        </p:spPr>
      </p:sp>
      <p:sp>
        <p:nvSpPr>
          <p:cNvPr id="16" name="Shape 13"/>
          <p:cNvSpPr/>
          <p:nvPr/>
        </p:nvSpPr>
        <p:spPr>
          <a:xfrm>
            <a:off x="817305" y="5987534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68752" y="6066592"/>
            <a:ext cx="171450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spc="-75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4563" y="5961221"/>
            <a:ext cx="3167539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62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Sustainable Transportation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4563" y="6417112"/>
            <a:ext cx="6191250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EVs promote a more sustainable approach to transportation by reducing reliance on fossil fuels and minimizing environmental impact.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85907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Lower Fuel and Maintenance Costs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Electricity vs. Gasoline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Electricity is generally less expensive than gasoline, resulting in lower fuel costs for EV owners.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Reduced Maintenance Requirements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EVs have fewer moving parts than gasoline cars, reducing the frequency and cost of maintenance.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9968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Long-Term Cost Savings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 the long term, the combined savings on fuel and maintenance can significantly reduce the overall cost of owning an EV.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423" y="694611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spc="-127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Advancements in EV Technology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423" y="2364343"/>
            <a:ext cx="1077278" cy="17235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0836" y="2579727"/>
            <a:ext cx="377094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spc="-64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Battery Range and Performance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40836" y="3045500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 battery technology is rapidly evolving, offering greater range, faster charging times, and improved performance.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423" y="4087892"/>
            <a:ext cx="1077278" cy="17235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0836" y="4303276"/>
            <a:ext cx="283011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spc="-64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Charging Infrastructure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40836" y="476904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Public and private charging stations are expanding, providing greater accessibility and convenience for EV owners.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23" y="5811441"/>
            <a:ext cx="1077278" cy="17235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0836" y="6026825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spc="-64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Autonomous Driving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40836" y="6492597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Advancements in autonomous driving technology are being integrated into EVs, paving the way for self-driving cars.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9475" y="623768"/>
            <a:ext cx="7557849" cy="141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Challenges and Considerations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79475" y="2379821"/>
            <a:ext cx="7557849" cy="5225891"/>
          </a:xfrm>
          <a:prstGeom prst="roundRect">
            <a:avLst>
              <a:gd name="adj" fmla="val 18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095" y="2387441"/>
            <a:ext cx="7542609" cy="17368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3671" y="2531031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Battery Range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8786" y="2531031"/>
            <a:ext cx="3314343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EVs currently have a limited driving range compared to gasoline cars, requiring careful planning for long trips.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095" y="4124325"/>
            <a:ext cx="7542609" cy="17368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3671" y="4267914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Charging Time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8786" y="4267914"/>
            <a:ext cx="3314343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Charging an EV can take longer than filling a gas tank, especially for larger batteries, requiring time management and planning.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095" y="5861209"/>
            <a:ext cx="7542609" cy="17368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3671" y="6004798"/>
            <a:ext cx="3314343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 Cost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8786" y="6004798"/>
            <a:ext cx="3314343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EVs can have a higher upfront cost compared to traditional cars, although this gap is closing as prices decrease.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12" y="494109"/>
            <a:ext cx="7887176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spc="-106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Charging Infrastructure and Accessibility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12" y="1885474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12" y="2513886"/>
            <a:ext cx="2406015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spc="-5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Public Charging Stations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412" y="2902029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Public charging stations are becoming more common, providing access to electricity for EV owners while away from home.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2" y="4015026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412" y="4643438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spc="-5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Home Charging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8412" y="5031581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Home charging is often the most convenient and cost-effective option, allowing for overnight charging.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2" y="6144578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412" y="67729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spc="-53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Workplace Charging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8412" y="7161133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Some employers offer workplace charging stations for employees who drive EVs, providing a convenient charging option during the workday.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96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spc="-134" kern="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Incentives and Government Support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25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3456" y="3027521"/>
            <a:ext cx="13096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Tax Credits and Rebates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governments offer tax credits and rebates to encourage the purchase of EVs, reducing the initial cost for buyers.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25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2154" y="3027521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2511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Infrastructure Development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872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Governments are investing in the development of charging infrastructure, expanding the network of public charging stations.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837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6667" y="6168747"/>
            <a:ext cx="18442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80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83737"/>
            <a:ext cx="34139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67" kern="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Research and Development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741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Governments are supporting research and development efforts to advance EV technology and improve battery performance.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2024-11-14T18:11:38Z</dcterms:created>
  <dcterms:modified xsi:type="dcterms:W3CDTF">2024-11-14T18:11:38Z</dcterms:modified>
</cp:coreProperties>
</file>